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  <p:sldMasterId id="2147483910" r:id="rId2"/>
  </p:sldMasterIdLst>
  <p:notesMasterIdLst>
    <p:notesMasterId r:id="rId13"/>
  </p:notesMasterIdLst>
  <p:handoutMasterIdLst>
    <p:handoutMasterId r:id="rId14"/>
  </p:handoutMasterIdLst>
  <p:sldIdLst>
    <p:sldId id="280" r:id="rId3"/>
    <p:sldId id="281" r:id="rId4"/>
    <p:sldId id="272" r:id="rId5"/>
    <p:sldId id="273" r:id="rId6"/>
    <p:sldId id="274" r:id="rId7"/>
    <p:sldId id="282" r:id="rId8"/>
    <p:sldId id="277" r:id="rId9"/>
    <p:sldId id="276" r:id="rId10"/>
    <p:sldId id="278" r:id="rId11"/>
    <p:sldId id="285" r:id="rId12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947"/>
    <a:srgbClr val="045C64"/>
    <a:srgbClr val="ACD7C9"/>
    <a:srgbClr val="2C213E"/>
    <a:srgbClr val="193537"/>
    <a:srgbClr val="192736"/>
    <a:srgbClr val="193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84632"/>
  </p:normalViewPr>
  <p:slideViewPr>
    <p:cSldViewPr snapToGrid="0" snapToObjects="1">
      <p:cViewPr varScale="1">
        <p:scale>
          <a:sx n="101" d="100"/>
          <a:sy n="101" d="100"/>
        </p:scale>
        <p:origin x="14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41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B0AB0B-397C-384A-80F3-24D7E6683B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FB158-5D5F-B441-8087-2A446C241B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9AD04-1A41-444B-B0A2-9229EA1CDE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8015E-433B-7744-8451-0A14B9989325}" type="slidenum">
              <a:rPr lang="en-SE" smtClean="0"/>
              <a:t>‹#›</a:t>
            </a:fld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D7CB2-029F-0E4C-9C18-5EBFA0C799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4F295-D1F4-D54B-BA69-832D96C6432A}" type="datetimeFigureOut">
              <a:rPr lang="en-SE" smtClean="0"/>
              <a:t>2026-06-23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0014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88F62-802F-2448-8EA8-1562273BBAF4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BA1A2-6287-9245-9FC9-02081346748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406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BA1A2-6287-9245-9FC9-020813467484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8673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D4A6-89B8-F849-8A45-BBD23FEAA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9833"/>
            <a:ext cx="9144000" cy="224012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3E71B-F89D-144C-9672-57D41B4B0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D550-5E0E-6842-AD2C-E0BDAD2B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EA67-6DCC-2042-B535-F6224CF7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8E06-7C96-2343-B7D2-45C29010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345DF36-AF89-E948-AD71-90A926D69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0" y="486408"/>
            <a:ext cx="3605531" cy="7834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4EE3D4-6DB5-104B-856B-9E6A551B45B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11702"/>
            <a:ext cx="12192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5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5B23-0836-A24B-A499-D46DD2A8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802"/>
            <a:ext cx="5181600" cy="46901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61B6F-7EA9-644D-9EE7-D689D3C4D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802"/>
            <a:ext cx="5181600" cy="4690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E1995-9EF8-6B43-824E-C101AA05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1180D43F-1645-D74C-BC68-E70E910CF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88A04A-B7D7-4445-A7F6-567F660D28AE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9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1DA74-6559-A246-BF14-34A29F0B6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6064"/>
            <a:ext cx="5157787" cy="508199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23958-DDF9-F648-95C8-3A2F7D3B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13113"/>
            <a:ext cx="5157787" cy="3976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F83A3-3657-2445-9DE5-C7C88B534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6064"/>
            <a:ext cx="5183188" cy="508199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ADB9F-3592-FF47-868F-84CEBA721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3113"/>
            <a:ext cx="5183188" cy="3976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3C99C-A608-864A-A074-2F1CD997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65F0D-CB50-DB4C-B643-8BBDBDC6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3F6E3-DEE5-D64E-844E-EA92DBE4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6406C0-0623-CF40-9192-9ECCC4C7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60E44778-6BC3-9E44-9901-27C147E13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7F76E0-270B-7241-AE1D-1277BA6E99FC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08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154B94-A779-F845-A04B-B2B93C2F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E6702E27-792C-0646-A67C-3083FC9C1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4C66CF-7EDF-D54E-8975-3C0CEC7C4EFB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A6FCF67-E19C-DE4A-8BE9-AFBEBE84A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261"/>
            <a:ext cx="3145016" cy="458670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D256E59-D378-3C45-BC58-2A73BF0E951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95800" y="1587086"/>
            <a:ext cx="3145016" cy="458670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B56A95A0-DD9A-7D4C-AA83-A6974F5C1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587086"/>
            <a:ext cx="3148595" cy="4586702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014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5B23-0836-A24B-A499-D46DD2A8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571" y="1709532"/>
            <a:ext cx="3047418" cy="4269643"/>
          </a:xfrm>
          <a:solidFill>
            <a:schemeClr val="accent5"/>
          </a:solidFill>
          <a:ln w="2540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BB1F04-323A-EA44-B952-411BF487179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291" y="1706357"/>
            <a:ext cx="3047418" cy="4269643"/>
          </a:xfrm>
          <a:solidFill>
            <a:schemeClr val="accent5"/>
          </a:solidFill>
          <a:ln w="2540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0D00D4-87E8-FC49-A11E-1674C0199F5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4011" y="1706357"/>
            <a:ext cx="3047418" cy="4269643"/>
          </a:xfrm>
          <a:solidFill>
            <a:schemeClr val="accent5"/>
          </a:solidFill>
          <a:ln w="254000">
            <a:solidFill>
              <a:schemeClr val="accent5"/>
            </a:solidFill>
            <a:miter lim="800000"/>
          </a:ln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ECF73C-BE15-1247-8BA1-8B58EB44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8CFB8FDF-EDD9-EE4C-8628-6830083D8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91F3DA-5824-D04E-A2A6-D27051964362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39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ECF73C-BE15-1247-8BA1-8B58EB44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8CFB8FDF-EDD9-EE4C-8628-6830083D8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91F3DA-5824-D04E-A2A6-D27051964362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56174EE-E1FC-1549-92D3-27228F8A6E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9398" y="1557868"/>
            <a:ext cx="3080368" cy="1867795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47581F5-E5A1-9941-9B80-304E1C8A22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9398" y="3995264"/>
            <a:ext cx="3080368" cy="1867795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A784B64-64BD-BA48-B359-7D4A0387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140" y="3486702"/>
            <a:ext cx="3090307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E81B823-48D0-B040-9982-F46A26004A93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48139" y="5930290"/>
            <a:ext cx="3090307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F6033C9C-07C1-3947-BB55-9F23F6448C4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567073" y="1557868"/>
            <a:ext cx="3080368" cy="1867795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82386599-CCDD-E642-A696-F4D5532A56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67073" y="3995264"/>
            <a:ext cx="3080368" cy="1867795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61E2E21-BE07-564D-9F0D-C5463C6B6CDF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555816" y="3486702"/>
            <a:ext cx="3090308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0AA0173-F413-9245-8A54-18821E00AFC4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55815" y="5930290"/>
            <a:ext cx="3090308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A7F7E436-ADED-E24B-8DBE-441C72DFD28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63491" y="1557868"/>
            <a:ext cx="3080368" cy="1867795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1B3C5658-CAF7-224D-A319-1FF6AC8FD86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63491" y="3995264"/>
            <a:ext cx="3080368" cy="1867795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F14060D-6306-6148-9507-2F40EF4F8019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8263492" y="3509517"/>
            <a:ext cx="3090308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3469DD7-B1A0-6248-A00B-B7F73CB98EE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263491" y="5953105"/>
            <a:ext cx="3090308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066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DCA0F-AE71-0F44-9687-1C76391B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794B-E4C2-F548-9DC8-6DA8D955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4EF22-443C-0943-9BE4-46B9E671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64C5191F-EB5B-1C44-B84B-B2F3AFC4D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1390964C-B744-9A45-A187-7409C43502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552093"/>
            <a:ext cx="7772775" cy="4420913"/>
          </a:xfr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DF90BE-5CE7-AB49-951D-ACC0D6CF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AD0059-D5DA-584C-B1E3-3C64F3735564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94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DCA0F-AE71-0F44-9687-1C76391B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794B-E4C2-F548-9DC8-6DA8D955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4EF22-443C-0943-9BE4-46B9E671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64C5191F-EB5B-1C44-B84B-B2F3AFC4D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45AE5EBC-233F-D545-830B-F2A20FC31F6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838200" y="1565345"/>
            <a:ext cx="7772400" cy="4420913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04E7E3-7114-E84E-B8AE-18E000EB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332019-365F-E042-B5D7-175C9167CE36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6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BD42F-83EF-3841-8EA4-27AA5DF5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9E445-FFCE-824B-91C8-078F5DD7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767EA-1C3A-354F-B983-F9CDC1BA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B33360A-A874-F446-9FC4-40921D7CC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490B878-6ECA-EE4F-9B5C-354F90AB03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23671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BD42F-83EF-3841-8EA4-27AA5DF5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9E445-FFCE-824B-91C8-078F5DD7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767EA-1C3A-354F-B983-F9CDC1BA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B33360A-A874-F446-9FC4-40921D7CC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805D0F14-08B0-2246-9094-3BAFC7C93BE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4555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BD4A6-89B8-F849-8A45-BBD23FEAA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9833"/>
            <a:ext cx="9144000" cy="224012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3E71B-F89D-144C-9672-57D41B4B0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D550-5E0E-6842-AD2C-E0BDAD2B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EA67-6DCC-2042-B535-F6224CF7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8E06-7C96-2343-B7D2-45C29010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345DF36-AF89-E948-AD71-90A926D69F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0" y="486408"/>
            <a:ext cx="3605531" cy="7834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4EE3D4-6DB5-104B-856B-9E6A551B45B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11702"/>
            <a:ext cx="12192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3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D550-5E0E-6842-AD2C-E0BDAD2B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EA67-6DCC-2042-B535-F6224CF7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8E06-7C96-2343-B7D2-45C29010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24D99D-A094-9649-9FB0-647735FA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1663451"/>
            <a:ext cx="10515600" cy="871406"/>
          </a:xfrm>
        </p:spPr>
        <p:txBody>
          <a:bodyPr anchor="b">
            <a:noAutofit/>
          </a:bodyPr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E8C6B50-29EA-4449-A6C2-CA30C0C84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259" y="2583004"/>
            <a:ext cx="10515599" cy="49585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F63D60F-BC96-D84E-825E-C6134CF11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0" y="486408"/>
            <a:ext cx="3605531" cy="78342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14B5A8-E62F-574F-884F-874DB9B599E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11702"/>
            <a:ext cx="12192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E9FB31-8022-1C40-B2EF-4622E53CBF65}"/>
              </a:ext>
            </a:extLst>
          </p:cNvPr>
          <p:cNvCxnSpPr>
            <a:cxnSpLocks/>
          </p:cNvCxnSpPr>
          <p:nvPr userDrawn="1"/>
        </p:nvCxnSpPr>
        <p:spPr>
          <a:xfrm>
            <a:off x="778710" y="1476403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D550-5E0E-6842-AD2C-E0BDAD2B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EA67-6DCC-2042-B535-F6224CF7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8E06-7C96-2343-B7D2-45C29010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24D99D-A094-9649-9FB0-647735FA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1663451"/>
            <a:ext cx="10515600" cy="871406"/>
          </a:xfrm>
        </p:spPr>
        <p:txBody>
          <a:bodyPr anchor="b">
            <a:noAutofit/>
          </a:bodyPr>
          <a:lstStyle>
            <a:lvl1pPr>
              <a:defRPr sz="38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E8C6B50-29EA-4449-A6C2-CA30C0C84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259" y="2583004"/>
            <a:ext cx="10515599" cy="49585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F63D60F-BC96-D84E-825E-C6134CF11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0" y="486408"/>
            <a:ext cx="3605531" cy="78342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14B5A8-E62F-574F-884F-874DB9B599E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11702"/>
            <a:ext cx="12192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E9FB31-8022-1C40-B2EF-4622E53CBF65}"/>
              </a:ext>
            </a:extLst>
          </p:cNvPr>
          <p:cNvCxnSpPr>
            <a:cxnSpLocks/>
          </p:cNvCxnSpPr>
          <p:nvPr userDrawn="1"/>
        </p:nvCxnSpPr>
        <p:spPr>
          <a:xfrm>
            <a:off x="778710" y="1476403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64C9-BF76-3243-ADDB-8F927511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1F8A0-9F84-094A-ADD3-F4071F7F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30D03-AB96-6741-A3CA-A0A20D76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58649-DA59-6249-9659-830BFAE3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5200F-1927-4F46-BE30-9DD64BF6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1D9563F-6D6E-8748-BE72-B09B5B4D1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0" y="486408"/>
            <a:ext cx="3605531" cy="7834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1391E7-28F3-DC4F-95FB-31038B3C7FF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11702"/>
            <a:ext cx="12192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5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7EE6-FCB6-694E-84DA-F54906F1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456" y="1195253"/>
            <a:ext cx="5161343" cy="9173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CE356-D3BC-754A-9BBF-EB1FA1E8A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5521125" cy="6857999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E4F5B-A5C9-B445-B368-AF0DCCAD5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2456" y="2226365"/>
            <a:ext cx="5161343" cy="377405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64CA9-DE93-B94D-B824-447646F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FEAF6-5572-0A46-A591-9EDD41FB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CED87-7921-3A4D-8D4F-B7AD5E1B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0E2BC420-789F-F54A-8515-6E173CEBC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48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ith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93A7D-C38E-D2B7-9EA5-F57CB6D4A2CF}"/>
              </a:ext>
            </a:extLst>
          </p:cNvPr>
          <p:cNvSpPr/>
          <p:nvPr userDrawn="1"/>
        </p:nvSpPr>
        <p:spPr>
          <a:xfrm>
            <a:off x="-1" y="0"/>
            <a:ext cx="532435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37EE6-FCB6-694E-84DA-F54906F1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67" y="1195253"/>
            <a:ext cx="5427133" cy="9173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E4F5B-A5C9-B445-B368-AF0DCCAD5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6667" y="2226365"/>
            <a:ext cx="5427133" cy="377405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64CA9-DE93-B94D-B824-447646F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FEAF6-5572-0A46-A591-9EDD41FB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CED87-7921-3A4D-8D4F-B7AD5E1B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0E2BC420-789F-F54A-8515-6E173CEBC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8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3"/>
            <a:ext cx="3803247" cy="45867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FD3AA2-93FA-F743-888D-46EEB85081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9792" y="1590262"/>
            <a:ext cx="6504008" cy="4586699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F7C742-0744-6340-A5AF-1B561DC7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5DFC2C-5E80-5A4E-A949-486D194F6493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3B9C1071-3AF0-E144-9976-26F383021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45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with picture_no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3"/>
            <a:ext cx="3803247" cy="45867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FD3AA2-93FA-F743-888D-46EEB85081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9792" y="1590262"/>
            <a:ext cx="6504008" cy="4586699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F7C742-0744-6340-A5AF-1B561DC7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5DFC2C-5E80-5A4E-A949-486D194F6493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3B9C1071-3AF0-E144-9976-26F383021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01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01"/>
            <a:ext cx="10515600" cy="469016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/>
            </a:lvl1pPr>
            <a:lvl2pPr>
              <a:lnSpc>
                <a:spcPct val="90000"/>
              </a:lnSpc>
              <a:spcBef>
                <a:spcPts val="600"/>
              </a:spcBef>
              <a:defRPr/>
            </a:lvl2pPr>
            <a:lvl3pPr>
              <a:lnSpc>
                <a:spcPct val="90000"/>
              </a:lnSpc>
              <a:spcBef>
                <a:spcPts val="600"/>
              </a:spcBef>
              <a:defRPr/>
            </a:lvl3pPr>
            <a:lvl4pPr>
              <a:lnSpc>
                <a:spcPct val="90000"/>
              </a:lnSpc>
              <a:spcBef>
                <a:spcPts val="600"/>
              </a:spcBef>
              <a:defRPr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6A62D3F-A39F-6E47-97F2-2386939A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9C7AD4F0-3B83-734C-A210-0EF642359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347D2B-A57F-964B-B32F-1405615FCCE5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73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no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01"/>
            <a:ext cx="10515600" cy="46901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6A62D3F-A39F-6E47-97F2-2386939A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9C7AD4F0-3B83-734C-A210-0EF642359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347D2B-A57F-964B-B32F-1405615FCCE5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46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5B23-0836-A24B-A499-D46DD2A8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6802"/>
            <a:ext cx="5181600" cy="46901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61B6F-7EA9-644D-9EE7-D689D3C4D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6802"/>
            <a:ext cx="5181600" cy="4690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6E1995-9EF8-6B43-824E-C101AA05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1180D43F-1645-D74C-BC68-E70E910CF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88A04A-B7D7-4445-A7F6-567F660D28AE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93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1DA74-6559-A246-BF14-34A29F0B6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6064"/>
            <a:ext cx="5157787" cy="50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23958-DDF9-F648-95C8-3A2F7D3B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13113"/>
            <a:ext cx="5157787" cy="3976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F83A3-3657-2445-9DE5-C7C88B534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6064"/>
            <a:ext cx="5183188" cy="50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ADB9F-3592-FF47-868F-84CEBA721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3113"/>
            <a:ext cx="5183188" cy="3976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3C99C-A608-864A-A074-2F1CD997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65F0D-CB50-DB4C-B643-8BBDBDC6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3F6E3-DEE5-D64E-844E-EA92DBE4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B6406C0-0623-CF40-9192-9ECCC4C7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60E44778-6BC3-9E44-9901-27C147E13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7F76E0-270B-7241-AE1D-1277BA6E99FC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6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section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64C9-BF76-3243-ADDB-8F927511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1F8A0-9F84-094A-ADD3-F4071F7F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30D03-AB96-6741-A3CA-A0A20D76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58649-DA59-6249-9659-830BFAE3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5200F-1927-4F46-BE30-9DD64BF6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1D9563F-6D6E-8748-BE72-B09B5B4D1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0" y="486408"/>
            <a:ext cx="3605531" cy="7834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1391E7-28F3-DC4F-95FB-31038B3C7FF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11702"/>
            <a:ext cx="1219200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93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5B23-0836-A24B-A499-D46DD2A8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261"/>
            <a:ext cx="3145016" cy="458670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BB1F04-323A-EA44-B952-411BF487179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95800" y="1587086"/>
            <a:ext cx="3145016" cy="458670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2B0097B-7898-C540-A510-74BFB149DF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587086"/>
            <a:ext cx="3148595" cy="4586702"/>
          </a:xfrm>
          <a:solidFill>
            <a:schemeClr val="accent6"/>
          </a:solidFill>
        </p:spPr>
        <p:txBody>
          <a:bodyPr/>
          <a:lstStyle/>
          <a:p>
            <a:endParaRPr lang="en-S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154B94-A779-F845-A04B-B2B93C2F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E6702E27-792C-0646-A67C-3083FC9C1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4C66CF-7EDF-D54E-8975-3C0CEC7C4EFB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87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5B23-0836-A24B-A499-D46DD2A82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571" y="1709532"/>
            <a:ext cx="3047418" cy="4269643"/>
          </a:xfrm>
          <a:solidFill>
            <a:schemeClr val="accent6">
              <a:lumMod val="75000"/>
            </a:schemeClr>
          </a:solidFill>
          <a:ln w="254000">
            <a:solidFill>
              <a:schemeClr val="accent6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DBB1F04-323A-EA44-B952-411BF487179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291" y="1706357"/>
            <a:ext cx="3047418" cy="4269643"/>
          </a:xfrm>
          <a:solidFill>
            <a:schemeClr val="accent6">
              <a:lumMod val="75000"/>
            </a:schemeClr>
          </a:solidFill>
          <a:ln w="254000">
            <a:solidFill>
              <a:schemeClr val="accent6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0D00D4-87E8-FC49-A11E-1674C0199F5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4011" y="1706357"/>
            <a:ext cx="3047418" cy="4269643"/>
          </a:xfrm>
          <a:solidFill>
            <a:schemeClr val="accent6">
              <a:lumMod val="75000"/>
            </a:schemeClr>
          </a:solidFill>
          <a:ln w="254000">
            <a:solidFill>
              <a:schemeClr val="accent6">
                <a:lumMod val="75000"/>
              </a:schemeClr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ECF73C-BE15-1247-8BA1-8B58EB44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8CFB8FDF-EDD9-EE4C-8628-6830083D8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91F3DA-5824-D04E-A2A6-D27051964362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492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FF38-F741-A045-BBB1-C5883D8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E226-A6F5-A442-9610-10DAB584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B8D94-BDE4-434E-82CB-91F9C77D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ECF73C-BE15-1247-8BA1-8B58EB44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8CFB8FDF-EDD9-EE4C-8628-6830083D8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91F3DA-5824-D04E-A2A6-D27051964362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356174EE-E1FC-1549-92D3-27228F8A6E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9398" y="1557868"/>
            <a:ext cx="3080368" cy="1867795"/>
          </a:xfrm>
          <a:solidFill>
            <a:schemeClr val="accent6"/>
          </a:solidFill>
        </p:spPr>
        <p:txBody>
          <a:bodyPr/>
          <a:lstStyle/>
          <a:p>
            <a:endParaRPr lang="en-SE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47581F5-E5A1-9941-9B80-304E1C8A22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9398" y="3995264"/>
            <a:ext cx="3080368" cy="1867795"/>
          </a:xfrm>
          <a:solidFill>
            <a:schemeClr val="accent6"/>
          </a:solidFill>
        </p:spPr>
        <p:txBody>
          <a:bodyPr/>
          <a:lstStyle/>
          <a:p>
            <a:endParaRPr lang="en-SE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A784B64-64BD-BA48-B359-7D4A0387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140" y="3486702"/>
            <a:ext cx="3090307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E81B823-48D0-B040-9982-F46A26004A93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48139" y="5930290"/>
            <a:ext cx="3090307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F6033C9C-07C1-3947-BB55-9F23F6448C4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567073" y="1557868"/>
            <a:ext cx="3080368" cy="1867795"/>
          </a:xfrm>
          <a:solidFill>
            <a:schemeClr val="accent6"/>
          </a:solidFill>
        </p:spPr>
        <p:txBody>
          <a:bodyPr/>
          <a:lstStyle/>
          <a:p>
            <a:endParaRPr lang="en-SE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82386599-CCDD-E642-A696-F4D5532A56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67073" y="3995264"/>
            <a:ext cx="3080368" cy="1867795"/>
          </a:xfrm>
          <a:solidFill>
            <a:schemeClr val="accent6"/>
          </a:solidFill>
        </p:spPr>
        <p:txBody>
          <a:bodyPr/>
          <a:lstStyle/>
          <a:p>
            <a:endParaRPr lang="en-SE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61E2E21-BE07-564D-9F0D-C5463C6B6CDF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555816" y="3486702"/>
            <a:ext cx="3090308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0AA0173-F413-9245-8A54-18821E00AFC4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55815" y="5930290"/>
            <a:ext cx="3090308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A7F7E436-ADED-E24B-8DBE-441C72DFD28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63491" y="1557868"/>
            <a:ext cx="3080368" cy="1867795"/>
          </a:xfrm>
          <a:solidFill>
            <a:schemeClr val="accent6"/>
          </a:solidFill>
        </p:spPr>
        <p:txBody>
          <a:bodyPr/>
          <a:lstStyle/>
          <a:p>
            <a:endParaRPr lang="en-SE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1B3C5658-CAF7-224D-A319-1FF6AC8FD86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263491" y="3995264"/>
            <a:ext cx="3080368" cy="1867795"/>
          </a:xfrm>
          <a:solidFill>
            <a:schemeClr val="accent6"/>
          </a:solidFill>
        </p:spPr>
        <p:txBody>
          <a:bodyPr/>
          <a:lstStyle/>
          <a:p>
            <a:endParaRPr lang="en-SE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F14060D-6306-6148-9507-2F40EF4F8019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8263492" y="3509517"/>
            <a:ext cx="3090308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3469DD7-B1A0-6248-A00B-B7F73CB98EE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263491" y="5953105"/>
            <a:ext cx="3090308" cy="301688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650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DCA0F-AE71-0F44-9687-1C76391B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794B-E4C2-F548-9DC8-6DA8D955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4EF22-443C-0943-9BE4-46B9E671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64C5191F-EB5B-1C44-B84B-B2F3AFC4D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1390964C-B744-9A45-A187-7409C43502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1578597"/>
            <a:ext cx="7772775" cy="4420913"/>
          </a:xfrm>
          <a:solidFill>
            <a:schemeClr val="accent6"/>
          </a:solidFill>
        </p:spPr>
        <p:txBody>
          <a:bodyPr/>
          <a:lstStyle/>
          <a:p>
            <a:endParaRPr lang="en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660BAD-172A-6B46-961C-1423E06A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627EFB-C8AE-E843-9AB8-1FCBC99167B4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30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DCA0F-AE71-0F44-9687-1C76391B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A794B-E4C2-F548-9DC8-6DA8D955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4EF22-443C-0943-9BE4-46B9E671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64C5191F-EB5B-1C44-B84B-B2F3AFC4D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45AE5EBC-233F-D545-830B-F2A20FC31F6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838200" y="1578597"/>
            <a:ext cx="7772400" cy="4420913"/>
          </a:xfrm>
          <a:solidFill>
            <a:schemeClr val="accent6"/>
          </a:solidFill>
        </p:spPr>
        <p:txBody>
          <a:bodyPr/>
          <a:lstStyle/>
          <a:p>
            <a:endParaRPr lang="en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FC166B-C46B-BD40-ACD8-8231D4DE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E79756-FF2F-1140-BCBA-90ADA67ADC85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436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lscreen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BD42F-83EF-3841-8EA4-27AA5DF5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9E445-FFCE-824B-91C8-078F5DD7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767EA-1C3A-354F-B983-F9CDC1BA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B33360A-A874-F446-9FC4-40921D7CC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A490B878-6ECA-EE4F-9B5C-354F90AB03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532231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BD42F-83EF-3841-8EA4-27AA5DF5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9E445-FFCE-824B-91C8-078F5DD7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767EA-1C3A-354F-B983-F9CDC1BA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B33360A-A874-F446-9FC4-40921D7CCA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805D0F14-08B0-2246-9094-3BAFC7C93BE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2145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7EE6-FCB6-694E-84DA-F54906F1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456" y="1195253"/>
            <a:ext cx="5161343" cy="9173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CE356-D3BC-754A-9BBF-EB1FA1E8A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5521125" cy="6857999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E4F5B-A5C9-B445-B368-AF0DCCAD5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2456" y="2226365"/>
            <a:ext cx="5161343" cy="377405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64CA9-DE93-B94D-B824-447646F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FEAF6-5572-0A46-A591-9EDD41FB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CED87-7921-3A4D-8D4F-B7AD5E1B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0E2BC420-789F-F54A-8515-6E173CEBC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ith gra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93A7D-C38E-D2B7-9EA5-F57CB6D4A2CF}"/>
              </a:ext>
            </a:extLst>
          </p:cNvPr>
          <p:cNvSpPr/>
          <p:nvPr userDrawn="1"/>
        </p:nvSpPr>
        <p:spPr>
          <a:xfrm>
            <a:off x="-1" y="0"/>
            <a:ext cx="532435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37EE6-FCB6-694E-84DA-F54906F1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67" y="1195253"/>
            <a:ext cx="5427133" cy="9173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E4F5B-A5C9-B445-B368-AF0DCCAD5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26667" y="2226365"/>
            <a:ext cx="5427133" cy="377405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64CA9-DE93-B94D-B824-447646F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FEAF6-5572-0A46-A591-9EDD41FB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CED87-7921-3A4D-8D4F-B7AD5E1B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pic>
        <p:nvPicPr>
          <p:cNvPr id="16" name="Picture 15" descr="A picture containing light&#10;&#10;Description automatically generated">
            <a:extLst>
              <a:ext uri="{FF2B5EF4-FFF2-40B4-BE49-F238E27FC236}">
                <a16:creationId xmlns:a16="http://schemas.microsoft.com/office/drawing/2014/main" id="{0E2BC420-789F-F54A-8515-6E173CEBC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3"/>
            <a:ext cx="3803247" cy="45867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FD3AA2-93FA-F743-888D-46EEB85081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9792" y="1590262"/>
            <a:ext cx="6504008" cy="4586699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F7C742-0744-6340-A5AF-1B561DC7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5DFC2C-5E80-5A4E-A949-486D194F6493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3B9C1071-3AF0-E144-9976-26F383021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5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with picture_n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3"/>
            <a:ext cx="3803247" cy="45867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FD3AA2-93FA-F743-888D-46EEB85081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9792" y="1590262"/>
            <a:ext cx="6504008" cy="4586699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F7C742-0744-6340-A5AF-1B561DC7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5DFC2C-5E80-5A4E-A949-486D194F6493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light&#10;&#10;Description automatically generated">
            <a:extLst>
              <a:ext uri="{FF2B5EF4-FFF2-40B4-BE49-F238E27FC236}">
                <a16:creationId xmlns:a16="http://schemas.microsoft.com/office/drawing/2014/main" id="{3B9C1071-3AF0-E144-9976-26F383021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5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01"/>
            <a:ext cx="10515600" cy="469016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6A62D3F-A39F-6E47-97F2-2386939A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9C7AD4F0-3B83-734C-A210-0EF642359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347D2B-A57F-964B-B32F-1405615FCCE5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68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_no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F7F6-ABC1-9148-900D-C08BC0D64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01"/>
            <a:ext cx="10515600" cy="46901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1B03-930C-1F43-9009-3053A51A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03FA-AF67-B541-9F77-D988A1DC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0B021-C5A2-A646-89AA-7CC06543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6A62D3F-A39F-6E47-97F2-2386939A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9C7AD4F0-3B83-734C-A210-0EF642359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882" y="365125"/>
            <a:ext cx="877836" cy="83012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347D2B-A57F-964B-B32F-1405615FCCE5}"/>
              </a:ext>
            </a:extLst>
          </p:cNvPr>
          <p:cNvCxnSpPr>
            <a:cxnSpLocks/>
          </p:cNvCxnSpPr>
          <p:nvPr userDrawn="1"/>
        </p:nvCxnSpPr>
        <p:spPr>
          <a:xfrm>
            <a:off x="828261" y="1221757"/>
            <a:ext cx="105156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8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7450B-7DB0-6549-B90C-D198DCA4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C81CA-B5B3-C24C-A670-8E2DF108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29635-5A72-F645-B573-2527BEC41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0280-FBDB-E647-BC41-CA933A44E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A5040-A631-044A-B25B-D6DA44C4E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7264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931" r:id="rId2"/>
    <p:sldLayoutId id="2147483872" r:id="rId3"/>
    <p:sldLayoutId id="2147483880" r:id="rId4"/>
    <p:sldLayoutId id="2147483939" r:id="rId5"/>
    <p:sldLayoutId id="2147483884" r:id="rId6"/>
    <p:sldLayoutId id="2147483932" r:id="rId7"/>
    <p:sldLayoutId id="2147483871" r:id="rId8"/>
    <p:sldLayoutId id="2147483933" r:id="rId9"/>
    <p:sldLayoutId id="2147483873" r:id="rId10"/>
    <p:sldLayoutId id="2147483874" r:id="rId11"/>
    <p:sldLayoutId id="2147483881" r:id="rId12"/>
    <p:sldLayoutId id="2147483882" r:id="rId13"/>
    <p:sldLayoutId id="2147483929" r:id="rId14"/>
    <p:sldLayoutId id="2147483875" r:id="rId15"/>
    <p:sldLayoutId id="2147483885" r:id="rId16"/>
    <p:sldLayoutId id="2147483886" r:id="rId17"/>
    <p:sldLayoutId id="21474838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E7450B-7DB0-6549-B90C-D198DCA4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6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C81CA-B5B3-C24C-A670-8E2DF108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29635-5A72-F645-B573-2527BEC41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12E28-72A1-0F4C-8F9C-C47B6568D220}" type="datetimeFigureOut">
              <a:rPr lang="en-SE" smtClean="0"/>
              <a:t>2026-06-23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0280-FBDB-E647-BC41-CA933A44E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A5040-A631-044A-B25B-D6DA44C4E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1EB6-9A4B-514E-B577-5DABAA3601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867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4" r:id="rId2"/>
    <p:sldLayoutId id="2147483915" r:id="rId3"/>
    <p:sldLayoutId id="2147483940" r:id="rId4"/>
    <p:sldLayoutId id="2147483941" r:id="rId5"/>
    <p:sldLayoutId id="2147483918" r:id="rId6"/>
    <p:sldLayoutId id="2147483934" r:id="rId7"/>
    <p:sldLayoutId id="2147483919" r:id="rId8"/>
    <p:sldLayoutId id="2147483936" r:id="rId9"/>
    <p:sldLayoutId id="2147483920" r:id="rId10"/>
    <p:sldLayoutId id="2147483921" r:id="rId11"/>
    <p:sldLayoutId id="2147483922" r:id="rId12"/>
    <p:sldLayoutId id="2147483923" r:id="rId13"/>
    <p:sldLayoutId id="2147483930" r:id="rId14"/>
    <p:sldLayoutId id="2147483924" r:id="rId15"/>
    <p:sldLayoutId id="2147483925" r:id="rId16"/>
    <p:sldLayoutId id="2147483927" r:id="rId17"/>
    <p:sldLayoutId id="214748392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cilifelab.se/research/group-leader-definition/&#160;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9329D4-9C00-A037-FDAD-29A0DBEA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9833"/>
            <a:ext cx="10140176" cy="2240129"/>
          </a:xfrm>
        </p:spPr>
        <p:txBody>
          <a:bodyPr/>
          <a:lstStyle/>
          <a:p>
            <a:r>
              <a:rPr lang="en-GB" dirty="0"/>
              <a:t>SciLifeLab Group Leader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CBAF000-A5B4-7F9C-C1D7-8D3B5DE0E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10140175" cy="1655762"/>
          </a:xfrm>
        </p:spPr>
        <p:txBody>
          <a:bodyPr>
            <a:normAutofit/>
          </a:bodyPr>
          <a:lstStyle/>
          <a:p>
            <a:r>
              <a:rPr lang="en-GB" sz="2800" dirty="0"/>
              <a:t>Information slides about criteria, call and 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182422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3BDB7A-BFB3-9765-9C0C-8F6ED47FF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i="1" dirty="0"/>
              <a:t>June 2: Call announced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September 1: Call closes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September-October: Evaluation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November 18: Board approval of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December: Decision communicated to applicants and announced in SciLifeLab channels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7B5026-C0BF-0E18-F2A2-89338AB25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 timeline 2026</a:t>
            </a:r>
          </a:p>
        </p:txBody>
      </p:sp>
    </p:spTree>
    <p:extLst>
      <p:ext uri="{BB962C8B-B14F-4D97-AF65-F5344CB8AC3E}">
        <p14:creationId xmlns:p14="http://schemas.microsoft.com/office/powerpoint/2010/main" val="305189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169600-7CDE-E722-7A28-3E30822E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01"/>
            <a:ext cx="10515600" cy="110028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National infrastructure for molecular life science, and a national research environment and community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33C63E-5797-F187-B3EF-E5CF146E2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SciLifeLab?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B1F6F-1621-53CD-C160-C98870B1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0412"/>
            <a:ext cx="3704373" cy="4505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8C6E0-5CF5-1D8E-BB2E-26BFCA4E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52" y="2587084"/>
            <a:ext cx="5038770" cy="368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8E5901-5270-2BD1-7974-590FBBA55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078" y="1486802"/>
            <a:ext cx="5824330" cy="5006072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A SciLifeLab Group Leader is defined as a community member who plays a key role in SciLifeLab’s development, locally and/or nationally. </a:t>
            </a:r>
          </a:p>
          <a:p>
            <a:pPr lvl="1"/>
            <a:r>
              <a:rPr lang="en-GB" dirty="0"/>
              <a:t>This role is based on strong contributions to the objectives of the national SciLifeLab organization (but contributions within all five areas of SciLifeLab’s objectives are not required)</a:t>
            </a:r>
          </a:p>
          <a:p>
            <a:pPr lvl="1"/>
            <a:r>
              <a:rPr lang="en-GB" dirty="0">
                <a:hlinkClick r:id="rId2"/>
              </a:rPr>
              <a:t>https://www.scilifelab.se/research/group-leader-definition/ </a:t>
            </a:r>
            <a:endParaRPr lang="en-GB" dirty="0"/>
          </a:p>
          <a:p>
            <a:endParaRPr lang="en-GB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B4475E-40B9-4568-4FC6-71CEF5188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99" y="1486802"/>
            <a:ext cx="4432201" cy="4690162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A2BB1A-6723-282A-03DE-EA70944F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538252" cy="830128"/>
          </a:xfrm>
        </p:spPr>
        <p:txBody>
          <a:bodyPr anchor="ctr">
            <a:noAutofit/>
          </a:bodyPr>
          <a:lstStyle/>
          <a:p>
            <a:r>
              <a:rPr lang="en-GB" sz="3600" dirty="0"/>
              <a:t>SciLifeLab Group Leader definition</a:t>
            </a:r>
          </a:p>
        </p:txBody>
      </p:sp>
    </p:spTree>
    <p:extLst>
      <p:ext uri="{BB962C8B-B14F-4D97-AF65-F5344CB8AC3E}">
        <p14:creationId xmlns:p14="http://schemas.microsoft.com/office/powerpoint/2010/main" val="241644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AD3B79-753B-8D56-FC45-403E4DBD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801"/>
            <a:ext cx="11353800" cy="4690162"/>
          </a:xfrm>
        </p:spPr>
        <p:txBody>
          <a:bodyPr>
            <a:noAutofit/>
          </a:bodyPr>
          <a:lstStyle/>
          <a:p>
            <a:r>
              <a:rPr lang="en-GB" sz="2400" b="1" dirty="0"/>
              <a:t>Examples of key SciLifeLab contributions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Contributors to SciLifeLab infrastructure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Examples: PIs that develop or beta-use technology, Key experts, Platform scientific directors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DDLS members involved in research and/or supervision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Exceptional early-stage independent scientists (e.g. ERC recipients)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Excellent senior scientists relevant to SciLifeLab infrastructure, with high-profile achievements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Key contributors to SciLifeLab-associated translational medical research, environmental biology, or innovations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Persons that advance SciLifeLab in key roles, for example 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Leadership, Data Centre/Science Nodes, Managing SciLifeLab training or DDLS research school, SciLifeLab community building </a:t>
            </a:r>
          </a:p>
          <a:p>
            <a:br>
              <a:rPr lang="en-GB" sz="2200" dirty="0"/>
            </a:br>
            <a:endParaRPr lang="en-GB" sz="2200" dirty="0"/>
          </a:p>
          <a:p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5560B6-CA48-1E06-55A7-D3F6CCA3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can be a SciLifeLab Group Leader?</a:t>
            </a:r>
          </a:p>
        </p:txBody>
      </p:sp>
    </p:spTree>
    <p:extLst>
      <p:ext uri="{BB962C8B-B14F-4D97-AF65-F5344CB8AC3E}">
        <p14:creationId xmlns:p14="http://schemas.microsoft.com/office/powerpoint/2010/main" val="261350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B12F7-A654-14DB-54A5-CD75119A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Leading a research group in molecular life sciences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Being an outstanding researcher at a Swedish university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Participating in SciLifeLab-associated meetings, conferences, and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Being a regular user of infrastructure units or data platforms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Being a member of a steering committee or having administrative tasks linked to SciLifeLab </a:t>
            </a:r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BCDAFC-E805-F7C4-63EE-9209E7DA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not sufficient </a:t>
            </a:r>
            <a:r>
              <a:rPr lang="en-GB" i="1" dirty="0"/>
              <a:t>on its own </a:t>
            </a:r>
            <a:r>
              <a:rPr lang="en-GB" dirty="0"/>
              <a:t>for nomination?</a:t>
            </a:r>
          </a:p>
        </p:txBody>
      </p:sp>
    </p:spTree>
    <p:extLst>
      <p:ext uri="{BB962C8B-B14F-4D97-AF65-F5344CB8AC3E}">
        <p14:creationId xmlns:p14="http://schemas.microsoft.com/office/powerpoint/2010/main" val="343242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1EEDE7-B165-29B0-1D50-A9B00C0E6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Example of descriptions not contributing to SciLifeLab Group Leader qualification</a:t>
            </a:r>
          </a:p>
          <a:p>
            <a:pPr marL="457200" indent="-457200">
              <a:buFontTx/>
              <a:buChar char="-"/>
            </a:pPr>
            <a:r>
              <a:rPr lang="en-GB" sz="2400" i="1" dirty="0"/>
              <a:t>I use the platform XX extensively</a:t>
            </a:r>
          </a:p>
          <a:p>
            <a:pPr marL="457200" indent="-457200">
              <a:buFontTx/>
              <a:buChar char="-"/>
            </a:pPr>
            <a:r>
              <a:rPr lang="en-GB" sz="2400" i="1" dirty="0"/>
              <a:t>I am collaborating with SciLifeLab Group Leader AA and BB</a:t>
            </a:r>
          </a:p>
          <a:p>
            <a:pPr marL="457200" indent="-457200">
              <a:buFontTx/>
              <a:buChar char="-"/>
            </a:pPr>
            <a:r>
              <a:rPr lang="en-GB" sz="2400" i="1" dirty="0"/>
              <a:t>I want to work with platform XX; this will be a strong contribution.</a:t>
            </a:r>
          </a:p>
          <a:p>
            <a:pPr marL="457200" indent="-457200">
              <a:buFontTx/>
              <a:buChar char="-"/>
            </a:pPr>
            <a:r>
              <a:rPr lang="en-GB" sz="2400" i="1" dirty="0"/>
              <a:t>I am teaching courses at my university that are very relevant for the SciLifeLab fields of interest.</a:t>
            </a:r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DF2C38-6A5B-022D-210B-3C76BB67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3"/>
            <a:ext cx="9538252" cy="830128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not sufficient </a:t>
            </a:r>
            <a:r>
              <a:rPr lang="en-GB" i="1" dirty="0"/>
              <a:t>on its own </a:t>
            </a:r>
            <a:r>
              <a:rPr lang="en-GB" dirty="0"/>
              <a:t>for nomination?</a:t>
            </a:r>
          </a:p>
        </p:txBody>
      </p:sp>
    </p:spTree>
    <p:extLst>
      <p:ext uri="{BB962C8B-B14F-4D97-AF65-F5344CB8AC3E}">
        <p14:creationId xmlns:p14="http://schemas.microsoft.com/office/powerpoint/2010/main" val="276603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77D16-E30D-87F8-60B8-AA1AE1FAC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Being formally designated as a SciLifeLab Group Leader and research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Being included on the SciLifeLab website, in mailing lists, meetings, and outreach efforts (visibility)</a:t>
            </a:r>
            <a:r>
              <a:rPr lang="en-GB" b="1" dirty="0"/>
              <a:t> 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Being invited to SciLifeLab Group Leader events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Eligibility to apply for certain funding calls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Eg Event call, KAW Proof-of-Concept call, PULSE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Access to SciLifeLab email address &amp; Google 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Enhance recruitment with SciLifeLab careers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Note: no associated additional funding, salary benefits, free office or lab space (SGL status separated from space and other contractual arrangements)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66F3D4-6BB7-985C-3E36-26697852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396"/>
            <a:ext cx="9538252" cy="830128"/>
          </a:xfrm>
        </p:spPr>
        <p:txBody>
          <a:bodyPr>
            <a:normAutofit fontScale="90000"/>
          </a:bodyPr>
          <a:lstStyle/>
          <a:p>
            <a:r>
              <a:rPr lang="en-GB" dirty="0"/>
              <a:t>Benefits of being a SciLifeLab Group Leader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61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278AB8-D5A7-1CFB-8EC3-2B8245D1F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Affiliate with SciLifeLab in publications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Collaborate with SciLifeLab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Keep web profile page &amp; contact info updated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Actively engage in the SciLifeLab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Follow Open Data, FAIR &amp; Code of Conduct policies</a:t>
            </a:r>
          </a:p>
          <a:p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EBFCF0-5325-DEA4-A83F-DD43675E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3"/>
            <a:ext cx="9538252" cy="830128"/>
          </a:xfrm>
        </p:spPr>
        <p:txBody>
          <a:bodyPr>
            <a:normAutofit fontScale="90000"/>
          </a:bodyPr>
          <a:lstStyle/>
          <a:p>
            <a:r>
              <a:rPr lang="en-GB" dirty="0"/>
              <a:t>Responsibilities of SciLifeLab Group Leaders</a:t>
            </a:r>
          </a:p>
        </p:txBody>
      </p:sp>
    </p:spTree>
    <p:extLst>
      <p:ext uri="{BB962C8B-B14F-4D97-AF65-F5344CB8AC3E}">
        <p14:creationId xmlns:p14="http://schemas.microsoft.com/office/powerpoint/2010/main" val="419293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8A5B96-5249-D470-FB5A-0A3D409EC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Nominations for the SciLifeLab Group Leader status are for a four-year term, after which re-evaluation occurs every four years to ensure the criteria are still met.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Nominations can be submitted by the candidate (self-nomination) or following an invitation by a SciLifeLab founding university or site committee member.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 (current) position as SciLifeLab or DDLS Fellow, Platform Director, Platform Co-Director, or Head of Unit automatically grants Group Leader status.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Initial prioritisation is managed by SciLifeLab committees at the sites and founding universities.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Strategic Management Group then makes a recommendation to the SciLifeLab Board, which takes the final decision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Approved nominations are publicly announced on the SciLifeLab website. 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3D0380-A236-5B91-1505-2E261710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3036564766"/>
      </p:ext>
    </p:extLst>
  </p:cSld>
  <p:clrMapOvr>
    <a:masterClrMapping/>
  </p:clrMapOvr>
</p:sld>
</file>

<file path=ppt/theme/theme1.xml><?xml version="1.0" encoding="utf-8"?>
<a:theme xmlns:a="http://schemas.openxmlformats.org/drawingml/2006/main" name="SciLifeLab PPT_light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7C947"/>
      </a:accent1>
      <a:accent2>
        <a:srgbClr val="045C64"/>
      </a:accent2>
      <a:accent3>
        <a:srgbClr val="4C979F"/>
      </a:accent3>
      <a:accent4>
        <a:srgbClr val="491F53"/>
      </a:accent4>
      <a:accent5>
        <a:srgbClr val="E5E5E5"/>
      </a:accent5>
      <a:accent6>
        <a:srgbClr val="A6A6A6"/>
      </a:accent6>
      <a:hlink>
        <a:srgbClr val="045B63"/>
      </a:hlink>
      <a:folHlink>
        <a:srgbClr val="045C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LifeLab PPT_dark">
  <a:themeElements>
    <a:clrScheme name="SciLifeLab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7C947"/>
      </a:accent1>
      <a:accent2>
        <a:srgbClr val="045C64"/>
      </a:accent2>
      <a:accent3>
        <a:srgbClr val="4C979F"/>
      </a:accent3>
      <a:accent4>
        <a:srgbClr val="491F53"/>
      </a:accent4>
      <a:accent5>
        <a:srgbClr val="E5E5E5"/>
      </a:accent5>
      <a:accent6>
        <a:srgbClr val="A6A6A6"/>
      </a:accent6>
      <a:hlink>
        <a:srgbClr val="045B63"/>
      </a:hlink>
      <a:folHlink>
        <a:srgbClr val="045C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19539</TotalTime>
  <Words>632</Words>
  <Application>Microsoft Macintosh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SciLifeLab PPT_light</vt:lpstr>
      <vt:lpstr>SciLifeLab PPT_dark</vt:lpstr>
      <vt:lpstr>SciLifeLab Group Leader</vt:lpstr>
      <vt:lpstr>What is SciLifeLab?</vt:lpstr>
      <vt:lpstr>SciLifeLab Group Leader definition</vt:lpstr>
      <vt:lpstr>Who can be a SciLifeLab Group Leader?</vt:lpstr>
      <vt:lpstr>What is not sufficient on its own for nomination?</vt:lpstr>
      <vt:lpstr>What is not sufficient on its own for nomination?</vt:lpstr>
      <vt:lpstr>Benefits of being a SciLifeLab Group Leader </vt:lpstr>
      <vt:lpstr>Responsibilities of SciLifeLab Group Leaders</vt:lpstr>
      <vt:lpstr>Governance</vt:lpstr>
      <vt:lpstr>Call timeline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Nedler</dc:creator>
  <cp:lastModifiedBy>Disa Maria Larsson Hammarlöf</cp:lastModifiedBy>
  <cp:revision>712</cp:revision>
  <dcterms:created xsi:type="dcterms:W3CDTF">2020-04-23T10:16:21Z</dcterms:created>
  <dcterms:modified xsi:type="dcterms:W3CDTF">2026-06-23T06:27:37Z</dcterms:modified>
</cp:coreProperties>
</file>